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144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2232" y="6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1EF0C6-568E-4A65-B253-FE255202902C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2025-07-28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28690E-CF96-4E60-BE8E-9509134DA388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5509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6BD1AA-8F36-47E3-BABE-0BC2158A4601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2025-07-28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0DAF53-7FD8-4BEC-BE2E-59F8039D8CE5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7522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257176" y="488951"/>
            <a:ext cx="3357563" cy="104013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7F0A418-A29E-40E8-84D8-6B60703C3FBD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2025-07-28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292AE-4475-4834-A8D9-1E52E3650D90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221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48F30BC-FF3A-4489-A747-7B78BBB11AD0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2025-07-28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758D15-EBEC-4E3D-86AF-F1BDED269F3C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0574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14E4018-AABF-4FE9-802D-3E483A68C89F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2025-07-28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AE61E28-42E3-4197-B7F4-1C589A0E4B5A}" type="slidenum">
              <a:rPr lang="zh-TW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0353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257176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2628901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ABA908-0A95-44A9-B86B-B8D431B876E1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2025-07-28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7DB822-938A-48F3-AF47-313D6E4DA75E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1449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7F9936A-5243-46A9-B998-96174F60B0B6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2025-07-28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802CA-FAF0-4256-A390-07A6BAEAA14E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6295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C681B3-B85F-46A3-B6E9-B4456B310654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2025-07-28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9E816C-984E-42B3-BE90-09A0C48A497E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2501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9AAB933-826A-4469-91DE-A65A549E540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2025-07-28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B787CA-0337-4438-8169-AF304C382C60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8101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BC292D6-8600-45BB-B7A3-A8F1662689AE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2025-07-28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50B89B-0B0F-4B01-B5BE-B39F6E2A1A23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2611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1E19E7-5901-4E43-865B-0A9EBA8713A9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2025-07-28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CFDE3B-0B83-40E2-BCDB-39BA6FCF0F0C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2572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14E4018-AABF-4FE9-802D-3E483A68C89F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2025-07-28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AE61E28-42E3-4197-B7F4-1C589A0E4B5A}" type="slidenum">
              <a:rPr lang="zh-TW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4554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>
                <a:alpha val="56000"/>
              </a:srgbClr>
            </a:gs>
            <a:gs pos="39999">
              <a:srgbClr val="85C2FF">
                <a:alpha val="50000"/>
              </a:srgbClr>
            </a:gs>
            <a:gs pos="70000">
              <a:srgbClr val="C4D6EB">
                <a:alpha val="65000"/>
              </a:srgbClr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23840" y="279400"/>
            <a:ext cx="6410325" cy="50488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zh-TW" altLang="en-US" sz="2000" b="1" kern="0" spc="250" dirty="0">
                <a:solidFill>
                  <a:srgbClr val="1F497D">
                    <a:lumMod val="50000"/>
                  </a:srgbClr>
                </a:solidFill>
                <a:latin typeface="標楷體" pitchFamily="65" charset="-120"/>
                <a:ea typeface="標楷體" pitchFamily="65" charset="-120"/>
              </a:rPr>
              <a:t>長庚</a:t>
            </a:r>
            <a:r>
              <a:rPr lang="zh-TW" altLang="en-US" sz="2000" b="1" kern="0" spc="250" dirty="0">
                <a:solidFill>
                  <a:srgbClr val="10253F"/>
                </a:solidFill>
                <a:latin typeface="標楷體" pitchFamily="65" charset="-120"/>
                <a:ea typeface="標楷體" pitchFamily="65" charset="-120"/>
              </a:rPr>
              <a:t>科技</a:t>
            </a:r>
            <a:r>
              <a:rPr lang="zh-TW" altLang="en-US" sz="2000" b="1" kern="0" spc="250" dirty="0">
                <a:solidFill>
                  <a:srgbClr val="1F497D">
                    <a:lumMod val="50000"/>
                  </a:srgbClr>
                </a:solidFill>
                <a:latin typeface="標楷體" pitchFamily="65" charset="-120"/>
                <a:ea typeface="標楷體" pitchFamily="65" charset="-120"/>
              </a:rPr>
              <a:t>大學</a:t>
            </a:r>
            <a:r>
              <a:rPr lang="zh-TW" altLang="en-US" sz="2000" b="1" kern="0" spc="250">
                <a:solidFill>
                  <a:srgbClr val="1F497D">
                    <a:lumMod val="50000"/>
                  </a:srgbClr>
                </a:solidFill>
                <a:latin typeface="標楷體" pitchFamily="65" charset="-120"/>
                <a:ea typeface="標楷體" pitchFamily="65" charset="-120"/>
              </a:rPr>
              <a:t>護理系碩士班及碩士</a:t>
            </a:r>
            <a:r>
              <a:rPr lang="zh-TW" altLang="en-US" sz="2000" b="1" kern="0" spc="250" dirty="0">
                <a:solidFill>
                  <a:srgbClr val="1F497D">
                    <a:lumMod val="50000"/>
                  </a:srgbClr>
                </a:solidFill>
                <a:latin typeface="標楷體" pitchFamily="65" charset="-120"/>
                <a:ea typeface="標楷體" pitchFamily="65" charset="-120"/>
              </a:rPr>
              <a:t>在職專班</a:t>
            </a:r>
            <a:endParaRPr lang="zh-TW" altLang="en-US" sz="2000" b="1" kern="0" spc="250" dirty="0">
              <a:solidFill>
                <a:srgbClr val="1F497D">
                  <a:lumMod val="50000"/>
                </a:srgbClr>
              </a:solidFill>
            </a:endParaRPr>
          </a:p>
        </p:txBody>
      </p:sp>
      <p:pic>
        <p:nvPicPr>
          <p:cNvPr id="2051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898"/>
          <a:stretch>
            <a:fillRect/>
          </a:stretch>
        </p:blipFill>
        <p:spPr bwMode="auto">
          <a:xfrm>
            <a:off x="2" y="6866748"/>
            <a:ext cx="6858000" cy="235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文字方塊 14"/>
          <p:cNvSpPr txBox="1">
            <a:spLocks noChangeArrowheads="1"/>
          </p:cNvSpPr>
          <p:nvPr/>
        </p:nvSpPr>
        <p:spPr bwMode="auto">
          <a:xfrm>
            <a:off x="195265" y="1289054"/>
            <a:ext cx="6467475" cy="615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287338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zh-TW" altLang="zh-TW" dirty="0">
                <a:solidFill>
                  <a:prstClr val="black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學生姓名：○○○</a:t>
            </a:r>
          </a:p>
          <a:p>
            <a:pPr fontAlgn="base">
              <a:lnSpc>
                <a:spcPct val="200000"/>
              </a:lnSpc>
              <a:spcBef>
                <a:spcPts val="600"/>
              </a:spcBef>
              <a:spcAft>
                <a:spcPct val="0"/>
              </a:spcAft>
            </a:pPr>
            <a:r>
              <a:rPr kumimoji="0" lang="zh-TW" altLang="zh-TW" dirty="0">
                <a:solidFill>
                  <a:prstClr val="black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論文題目：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zh-TW" altLang="zh-TW" dirty="0">
                <a:solidFill>
                  <a:prstClr val="black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（中文）○○○○○○○○○○○○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zh-TW" altLang="zh-TW" dirty="0">
                <a:solidFill>
                  <a:prstClr val="black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（英文）○○○○○○○○○○○○</a:t>
            </a:r>
          </a:p>
          <a:p>
            <a:pPr fontAlgn="base">
              <a:lnSpc>
                <a:spcPct val="200000"/>
              </a:lnSpc>
              <a:spcBef>
                <a:spcPts val="600"/>
              </a:spcBef>
              <a:spcAft>
                <a:spcPct val="0"/>
              </a:spcAft>
            </a:pPr>
            <a:r>
              <a:rPr kumimoji="0" lang="zh-TW" altLang="zh-TW" dirty="0">
                <a:solidFill>
                  <a:prstClr val="black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指導教授：○○○</a:t>
            </a:r>
            <a:r>
              <a:rPr kumimoji="0" lang="zh-TW" altLang="en-US" dirty="0">
                <a:solidFill>
                  <a:prstClr val="black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博士</a:t>
            </a:r>
            <a:endParaRPr kumimoji="0" lang="en-US" altLang="zh-TW" dirty="0">
              <a:solidFill>
                <a:prstClr val="black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fontAlgn="base">
              <a:lnSpc>
                <a:spcPct val="200000"/>
              </a:lnSpc>
              <a:spcBef>
                <a:spcPts val="600"/>
              </a:spcBef>
              <a:spcAft>
                <a:spcPct val="0"/>
              </a:spcAft>
            </a:pPr>
            <a:r>
              <a:rPr kumimoji="0" lang="zh-TW" altLang="en-US" dirty="0">
                <a:solidFill>
                  <a:prstClr val="black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考試</a:t>
            </a:r>
            <a:r>
              <a:rPr kumimoji="0" lang="zh-TW" altLang="zh-TW" dirty="0">
                <a:solidFill>
                  <a:prstClr val="black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委員：</a:t>
            </a:r>
          </a:p>
          <a:p>
            <a:pPr lvl="1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zh-TW" dirty="0">
                <a:solidFill>
                  <a:prstClr val="black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1.</a:t>
            </a:r>
            <a:r>
              <a:rPr kumimoji="0" lang="zh-TW" altLang="zh-TW" dirty="0">
                <a:solidFill>
                  <a:prstClr val="black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○○○</a:t>
            </a:r>
            <a:r>
              <a:rPr kumimoji="0" lang="en-US" altLang="zh-TW" dirty="0">
                <a:solidFill>
                  <a:prstClr val="black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 </a:t>
            </a:r>
            <a:r>
              <a:rPr kumimoji="0" lang="zh-TW" altLang="en-US" dirty="0">
                <a:solidFill>
                  <a:prstClr val="black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職稱</a:t>
            </a:r>
            <a:r>
              <a:rPr kumimoji="0" lang="zh-TW" altLang="zh-TW" sz="1600" dirty="0">
                <a:solidFill>
                  <a:prstClr val="black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（請寫</a:t>
            </a:r>
            <a:r>
              <a:rPr kumimoji="0" lang="zh-TW" altLang="en-US" sz="1600" dirty="0">
                <a:solidFill>
                  <a:prstClr val="black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審查</a:t>
            </a:r>
            <a:r>
              <a:rPr kumimoji="0" lang="zh-TW" altLang="zh-TW" sz="1600" dirty="0">
                <a:solidFill>
                  <a:prstClr val="black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委員服務機關</a:t>
            </a:r>
            <a:r>
              <a:rPr kumimoji="0" lang="en-US" altLang="zh-TW" sz="1600" dirty="0">
                <a:solidFill>
                  <a:prstClr val="black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/</a:t>
            </a:r>
            <a:r>
              <a:rPr kumimoji="0" lang="zh-TW" altLang="zh-TW" sz="1600" dirty="0">
                <a:solidFill>
                  <a:prstClr val="black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單位名稱及職稱）</a:t>
            </a:r>
            <a:endParaRPr kumimoji="0" lang="zh-TW" altLang="zh-TW" dirty="0">
              <a:solidFill>
                <a:prstClr val="black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lvl="1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zh-TW" dirty="0">
                <a:solidFill>
                  <a:prstClr val="black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2.</a:t>
            </a:r>
            <a:r>
              <a:rPr kumimoji="0" lang="zh-TW" altLang="zh-TW" dirty="0">
                <a:solidFill>
                  <a:prstClr val="black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○○○  </a:t>
            </a:r>
            <a:r>
              <a:rPr kumimoji="0" lang="zh-TW" altLang="en-US" dirty="0">
                <a:solidFill>
                  <a:prstClr val="black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職稱</a:t>
            </a:r>
            <a:r>
              <a:rPr kumimoji="0" lang="zh-TW" altLang="zh-TW" sz="1600" dirty="0">
                <a:solidFill>
                  <a:prstClr val="black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（請寫</a:t>
            </a:r>
            <a:r>
              <a:rPr kumimoji="0" lang="zh-TW" altLang="en-US" sz="1600" dirty="0">
                <a:solidFill>
                  <a:prstClr val="black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審查</a:t>
            </a:r>
            <a:r>
              <a:rPr kumimoji="0" lang="zh-TW" altLang="zh-TW" sz="1600" dirty="0">
                <a:solidFill>
                  <a:prstClr val="black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委員服務機關</a:t>
            </a:r>
            <a:r>
              <a:rPr kumimoji="0" lang="en-US" altLang="zh-TW" sz="1600" dirty="0">
                <a:solidFill>
                  <a:prstClr val="black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/</a:t>
            </a:r>
            <a:r>
              <a:rPr kumimoji="0" lang="zh-TW" altLang="zh-TW" sz="1600" dirty="0">
                <a:solidFill>
                  <a:prstClr val="black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單位名稱及職稱）</a:t>
            </a:r>
            <a:endParaRPr kumimoji="0" lang="zh-TW" altLang="zh-TW" dirty="0">
              <a:solidFill>
                <a:prstClr val="black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lvl="1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zh-TW" dirty="0">
                <a:solidFill>
                  <a:prstClr val="black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3.</a:t>
            </a:r>
            <a:r>
              <a:rPr kumimoji="0" lang="zh-TW" altLang="zh-TW" dirty="0">
                <a:solidFill>
                  <a:prstClr val="black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○○○  </a:t>
            </a:r>
            <a:r>
              <a:rPr kumimoji="0" lang="zh-TW" altLang="en-US" dirty="0">
                <a:solidFill>
                  <a:prstClr val="black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職稱</a:t>
            </a:r>
            <a:r>
              <a:rPr kumimoji="0" lang="zh-TW" altLang="zh-TW" sz="1600" dirty="0">
                <a:solidFill>
                  <a:prstClr val="black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（請寫</a:t>
            </a:r>
            <a:r>
              <a:rPr kumimoji="0" lang="zh-TW" altLang="en-US" sz="1600" dirty="0">
                <a:solidFill>
                  <a:prstClr val="black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審查</a:t>
            </a:r>
            <a:r>
              <a:rPr kumimoji="0" lang="zh-TW" altLang="zh-TW" sz="1600" dirty="0">
                <a:solidFill>
                  <a:prstClr val="black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委員服務機關</a:t>
            </a:r>
            <a:r>
              <a:rPr kumimoji="0" lang="en-US" altLang="zh-TW" sz="1600" dirty="0">
                <a:solidFill>
                  <a:prstClr val="black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/</a:t>
            </a:r>
            <a:r>
              <a:rPr kumimoji="0" lang="zh-TW" altLang="zh-TW" sz="1600" dirty="0">
                <a:solidFill>
                  <a:prstClr val="black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單位名稱及職稱）</a:t>
            </a:r>
            <a:endParaRPr kumimoji="0" lang="zh-TW" altLang="zh-TW" dirty="0">
              <a:solidFill>
                <a:prstClr val="black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fontAlgn="base">
              <a:lnSpc>
                <a:spcPct val="200000"/>
              </a:lnSpc>
              <a:spcBef>
                <a:spcPts val="600"/>
              </a:spcBef>
              <a:spcAft>
                <a:spcPct val="0"/>
              </a:spcAft>
            </a:pPr>
            <a:r>
              <a:rPr kumimoji="0" lang="zh-TW" altLang="en-US" dirty="0">
                <a:solidFill>
                  <a:prstClr val="black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考試</a:t>
            </a:r>
            <a:r>
              <a:rPr kumimoji="0" lang="zh-TW" altLang="zh-TW" dirty="0">
                <a:solidFill>
                  <a:prstClr val="black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日期：○○年○○月○○日（星期○）○午○○時○○分</a:t>
            </a:r>
          </a:p>
          <a:p>
            <a:pPr fontAlgn="base">
              <a:lnSpc>
                <a:spcPct val="200000"/>
              </a:lnSpc>
              <a:spcBef>
                <a:spcPts val="600"/>
              </a:spcBef>
              <a:spcAft>
                <a:spcPct val="0"/>
              </a:spcAft>
            </a:pPr>
            <a:r>
              <a:rPr kumimoji="0" lang="zh-TW" altLang="en-US" dirty="0">
                <a:solidFill>
                  <a:prstClr val="black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考試</a:t>
            </a:r>
            <a:r>
              <a:rPr kumimoji="0" lang="zh-TW" altLang="zh-TW" dirty="0">
                <a:solidFill>
                  <a:prstClr val="black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地點：○棟○樓討論室○</a:t>
            </a:r>
            <a:endParaRPr kumimoji="0" lang="en-US" altLang="zh-TW" dirty="0">
              <a:solidFill>
                <a:prstClr val="black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zh-TW" b="1" dirty="0">
                <a:solidFill>
                  <a:prstClr val="black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          ~</a:t>
            </a:r>
            <a:r>
              <a:rPr kumimoji="0" lang="zh-TW" altLang="zh-TW" b="1" dirty="0">
                <a:solidFill>
                  <a:prstClr val="black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歡迎蒞臨指導</a:t>
            </a:r>
            <a:r>
              <a:rPr kumimoji="0" lang="en-US" altLang="zh-TW" b="1" dirty="0">
                <a:solidFill>
                  <a:prstClr val="black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~</a:t>
            </a:r>
            <a:endParaRPr kumimoji="0" lang="zh-TW" altLang="en-US" b="1" dirty="0">
              <a:solidFill>
                <a:prstClr val="black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2156858" y="731810"/>
            <a:ext cx="254428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zh-TW" altLang="en-US" sz="2000" b="1" kern="0" spc="3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碩士學位考試公告</a:t>
            </a:r>
            <a:endParaRPr kumimoji="1" lang="zh-TW" altLang="en-US" sz="2400" kern="0" spc="300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14554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</TotalTime>
  <Words>124</Words>
  <Application>Microsoft Office PowerPoint</Application>
  <PresentationFormat>如螢幕大小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標楷體</vt:lpstr>
      <vt:lpstr>Arial</vt:lpstr>
      <vt:lpstr>Calibri</vt:lpstr>
      <vt:lpstr>Times New Roman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acer</dc:creator>
  <cp:lastModifiedBy>張珍珍</cp:lastModifiedBy>
  <cp:revision>3</cp:revision>
  <dcterms:created xsi:type="dcterms:W3CDTF">2022-12-02T02:43:02Z</dcterms:created>
  <dcterms:modified xsi:type="dcterms:W3CDTF">2025-07-28T06:46:57Z</dcterms:modified>
</cp:coreProperties>
</file>