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6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1EF0C6-568E-4A65-B253-FE255202902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8690E-CF96-4E60-BE8E-9509134DA3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50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BD1AA-8F36-47E3-BABE-0BC2158A460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DAF53-7FD8-4BEC-BE2E-59F8039D8CE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5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0A418-A29E-40E8-84D8-6B60703C3FB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292AE-4475-4834-A8D9-1E52E3650D9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2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F30BC-FF3A-4489-A747-7B78BBB11AD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58D15-EBEC-4E3D-86AF-F1BDED269F3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57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E4018-AABF-4FE9-802D-3E483A68C8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61E28-42E3-4197-B7F4-1C589A0E4B5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35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BA908-0A95-44A9-B86B-B8D431B876E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DB822-938A-48F3-AF47-313D6E4DA75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44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9936A-5243-46A9-B998-96174F60B0B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802CA-FAF0-4256-A390-07A6BAEAA14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29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681B3-B85F-46A3-B6E9-B4456B31065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816C-984E-42B3-BE90-09A0C48A497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50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AB933-826A-4469-91DE-A65A549E540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787CA-0337-4438-8169-AF304C382C6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10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292D6-8600-45BB-B7A3-A8F1662689A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0B89B-0B0F-4B01-B5BE-B39F6E2A1A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61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1E19E7-5901-4E43-865B-0A9EBA8713A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FDE3B-0B83-40E2-BCDB-39BA6FCF0F0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5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4E4018-AABF-4FE9-802D-3E483A68C8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2022/12/2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61E28-42E3-4197-B7F4-1C589A0E4B5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55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6000"/>
              </a:srgbClr>
            </a:gs>
            <a:gs pos="39999">
              <a:srgbClr val="85C2FF">
                <a:alpha val="50000"/>
              </a:srgbClr>
            </a:gs>
            <a:gs pos="70000">
              <a:srgbClr val="C4D6EB">
                <a:alpha val="65000"/>
              </a:srgb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/>
            </a:extLst>
          </p:cNvPr>
          <p:cNvSpPr/>
          <p:nvPr/>
        </p:nvSpPr>
        <p:spPr>
          <a:xfrm>
            <a:off x="223840" y="279400"/>
            <a:ext cx="64103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TW" altLang="en-US" sz="2000" b="1" kern="0" spc="250" dirty="0">
                <a:solidFill>
                  <a:srgbClr val="1F497D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長庚</a:t>
            </a:r>
            <a:r>
              <a:rPr lang="zh-TW" altLang="en-US" sz="2000" b="1" kern="0" spc="250" dirty="0">
                <a:solidFill>
                  <a:srgbClr val="10253F"/>
                </a:solidFill>
                <a:latin typeface="標楷體" pitchFamily="65" charset="-120"/>
                <a:ea typeface="標楷體" pitchFamily="65" charset="-120"/>
              </a:rPr>
              <a:t>科技</a:t>
            </a:r>
            <a:r>
              <a:rPr lang="zh-TW" altLang="en-US" sz="2000" b="1" kern="0" spc="250" dirty="0">
                <a:solidFill>
                  <a:srgbClr val="1F497D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大學護理系碩士在職專班</a:t>
            </a:r>
            <a:endParaRPr lang="zh-TW" altLang="en-US" sz="2000" b="1" kern="0" spc="25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8"/>
          <a:stretch>
            <a:fillRect/>
          </a:stretch>
        </p:blipFill>
        <p:spPr bwMode="auto">
          <a:xfrm>
            <a:off x="2" y="6866748"/>
            <a:ext cx="6858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字方塊 14"/>
          <p:cNvSpPr txBox="1">
            <a:spLocks noChangeArrowheads="1"/>
          </p:cNvSpPr>
          <p:nvPr/>
        </p:nvSpPr>
        <p:spPr bwMode="auto">
          <a:xfrm>
            <a:off x="195265" y="1289054"/>
            <a:ext cx="6467475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28733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學生姓名：○○○</a:t>
            </a:r>
          </a:p>
          <a:p>
            <a:pPr fontAlgn="base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論文題目：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（中文）○○○○○○○○○○○○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（英文）○○○○○○○○○○○○</a:t>
            </a:r>
          </a:p>
          <a:p>
            <a:pPr fontAlgn="base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指導教授：○○○</a:t>
            </a: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博士</a:t>
            </a:r>
            <a:endParaRPr kumimoji="0" lang="en-US" altLang="zh-TW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考試</a:t>
            </a:r>
            <a:r>
              <a:rPr kumimoji="0" lang="zh-TW" altLang="zh-TW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委員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○○○</a:t>
            </a:r>
            <a:r>
              <a:rPr kumimoji="0" lang="en-US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職稱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（請寫</a:t>
            </a:r>
            <a:r>
              <a:rPr kumimoji="0" lang="zh-TW" altLang="en-US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委員服務機關</a:t>
            </a:r>
            <a:r>
              <a:rPr kumimoji="0" lang="en-US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單位名稱及職稱）</a:t>
            </a:r>
            <a:endParaRPr kumimoji="0" lang="zh-TW" altLang="zh-TW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○○○  </a:t>
            </a: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職稱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（請寫</a:t>
            </a:r>
            <a:r>
              <a:rPr kumimoji="0" lang="zh-TW" altLang="en-US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委員服務機關</a:t>
            </a:r>
            <a:r>
              <a:rPr kumimoji="0" lang="en-US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單位名稱及職稱）</a:t>
            </a:r>
            <a:endParaRPr kumimoji="0" lang="zh-TW" altLang="zh-TW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○○○  </a:t>
            </a: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職稱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（請寫</a:t>
            </a:r>
            <a:r>
              <a:rPr kumimoji="0" lang="zh-TW" altLang="en-US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委員服務機關</a:t>
            </a:r>
            <a:r>
              <a:rPr kumimoji="0" lang="en-US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0" lang="zh-TW" altLang="zh-TW" sz="16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單位名稱及職稱）</a:t>
            </a:r>
            <a:endParaRPr kumimoji="0" lang="zh-TW" altLang="zh-TW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考試</a:t>
            </a:r>
            <a:r>
              <a:rPr kumimoji="0" lang="zh-TW" altLang="zh-TW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日期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：○○年○○月○○日（星期○）○午○○時○○分</a:t>
            </a:r>
          </a:p>
          <a:p>
            <a:pPr fontAlgn="base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zh-TW" altLang="en-US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考試</a:t>
            </a:r>
            <a:r>
              <a:rPr kumimoji="0" lang="zh-TW" altLang="zh-TW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地點</a:t>
            </a:r>
            <a:r>
              <a:rPr kumimoji="0" lang="zh-TW" altLang="zh-TW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：○棟○樓討論室○</a:t>
            </a:r>
            <a:endParaRPr kumimoji="0" lang="en-US" altLang="zh-TW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~</a:t>
            </a:r>
            <a:r>
              <a:rPr kumimoji="0" lang="zh-TW" altLang="zh-TW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歡迎蒞臨指導</a:t>
            </a:r>
            <a:r>
              <a:rPr kumimoji="0" lang="en-US" altLang="zh-TW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~</a:t>
            </a:r>
            <a:endParaRPr kumimoji="0" lang="zh-TW" altLang="en-US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" name="Rectangle 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156858" y="731810"/>
            <a:ext cx="2544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 b="1" kern="0" spc="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碩士學位考試公告</a:t>
            </a:r>
            <a:endParaRPr kumimoji="1" lang="zh-TW" altLang="en-US" sz="2400" kern="0" spc="3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121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2</cp:revision>
  <dcterms:created xsi:type="dcterms:W3CDTF">2022-12-02T02:43:02Z</dcterms:created>
  <dcterms:modified xsi:type="dcterms:W3CDTF">2022-12-02T02:54:52Z</dcterms:modified>
</cp:coreProperties>
</file>